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001C"/>
    <a:srgbClr val="1B50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>
        <p:scale>
          <a:sx n="82" d="100"/>
          <a:sy n="82" d="100"/>
        </p:scale>
        <p:origin x="352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968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73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63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19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75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175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284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87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546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30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22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D1713-F86C-8149-930F-2F447392A776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5EBDBB-5329-334E-90B1-BAC1BF645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572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jpg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C676383-B278-9D40-8173-F4960EACFE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8206" y="471576"/>
            <a:ext cx="6194322" cy="647257"/>
          </a:xfrm>
        </p:spPr>
        <p:txBody>
          <a:bodyPr>
            <a:normAutofit/>
          </a:bodyPr>
          <a:lstStyle/>
          <a:p>
            <a:r>
              <a:rPr lang="en-US" sz="1600" b="1" dirty="0">
                <a:solidFill>
                  <a:srgbClr val="1B5091"/>
                </a:solidFill>
                <a:latin typeface="Lato" panose="020F0502020204030203" pitchFamily="34" charset="77"/>
              </a:rPr>
              <a:t>Hey Team! Our health and safety is something we all value.</a:t>
            </a:r>
          </a:p>
          <a:p>
            <a:r>
              <a:rPr lang="en-US" sz="1600" b="1" dirty="0">
                <a:solidFill>
                  <a:srgbClr val="1B5091"/>
                </a:solidFill>
                <a:latin typeface="Lato" panose="020F0502020204030203" pitchFamily="34" charset="77"/>
              </a:rPr>
              <a:t>Follow these habits to keep us all HEALTHY, HAPPY and ACTIVE.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31EBE6D-1A57-BA45-84BF-DE5C0FD1736F}"/>
              </a:ext>
            </a:extLst>
          </p:cNvPr>
          <p:cNvSpPr/>
          <p:nvPr/>
        </p:nvSpPr>
        <p:spPr>
          <a:xfrm>
            <a:off x="398206" y="7010400"/>
            <a:ext cx="6194323" cy="1868129"/>
          </a:xfrm>
          <a:prstGeom prst="roundRect">
            <a:avLst>
              <a:gd name="adj" fmla="val 7193"/>
            </a:avLst>
          </a:prstGeom>
          <a:solidFill>
            <a:srgbClr val="1B5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Team members who can work remotely are to do so, if you need any equipment for home such as …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509248-707F-9949-815E-C0E4F3620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850" y="6572250"/>
            <a:ext cx="876300" cy="876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8305C4-429B-574D-9713-5B8F242233B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82618" y="2624750"/>
            <a:ext cx="2292763" cy="3880825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3A6E88A8-A172-AD46-8956-14F43987FC44}"/>
              </a:ext>
            </a:extLst>
          </p:cNvPr>
          <p:cNvSpPr/>
          <p:nvPr/>
        </p:nvSpPr>
        <p:spPr>
          <a:xfrm>
            <a:off x="825500" y="1624141"/>
            <a:ext cx="787400" cy="787400"/>
          </a:xfrm>
          <a:prstGeom prst="ellipse">
            <a:avLst/>
          </a:prstGeom>
          <a:solidFill>
            <a:srgbClr val="D6001C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546525C-95FF-7741-9449-DB6EAF684B21}"/>
              </a:ext>
            </a:extLst>
          </p:cNvPr>
          <p:cNvSpPr/>
          <p:nvPr/>
        </p:nvSpPr>
        <p:spPr>
          <a:xfrm>
            <a:off x="3101667" y="1624141"/>
            <a:ext cx="787400" cy="787400"/>
          </a:xfrm>
          <a:prstGeom prst="ellipse">
            <a:avLst/>
          </a:prstGeom>
          <a:solidFill>
            <a:srgbClr val="D6001C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970FF83-C1A5-A74F-ADFF-023598D886F8}"/>
              </a:ext>
            </a:extLst>
          </p:cNvPr>
          <p:cNvSpPr/>
          <p:nvPr/>
        </p:nvSpPr>
        <p:spPr>
          <a:xfrm>
            <a:off x="5377834" y="1624141"/>
            <a:ext cx="787400" cy="787400"/>
          </a:xfrm>
          <a:prstGeom prst="ellipse">
            <a:avLst/>
          </a:prstGeom>
          <a:solidFill>
            <a:srgbClr val="D6001C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D7B4BEA-A18C-194D-B258-ABAB9A1D552A}"/>
              </a:ext>
            </a:extLst>
          </p:cNvPr>
          <p:cNvSpPr/>
          <p:nvPr/>
        </p:nvSpPr>
        <p:spPr>
          <a:xfrm>
            <a:off x="825500" y="3638614"/>
            <a:ext cx="787400" cy="787400"/>
          </a:xfrm>
          <a:prstGeom prst="ellipse">
            <a:avLst/>
          </a:prstGeom>
          <a:solidFill>
            <a:srgbClr val="D6001C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2BD83C5-DB22-D44A-A4C3-5769F9B76959}"/>
              </a:ext>
            </a:extLst>
          </p:cNvPr>
          <p:cNvSpPr/>
          <p:nvPr/>
        </p:nvSpPr>
        <p:spPr>
          <a:xfrm>
            <a:off x="5377834" y="3638614"/>
            <a:ext cx="787400" cy="787400"/>
          </a:xfrm>
          <a:prstGeom prst="ellipse">
            <a:avLst/>
          </a:prstGeom>
          <a:solidFill>
            <a:srgbClr val="D6001C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B89DEC0-64EF-A04D-9643-38C86DAD0E93}"/>
              </a:ext>
            </a:extLst>
          </p:cNvPr>
          <p:cNvSpPr/>
          <p:nvPr/>
        </p:nvSpPr>
        <p:spPr>
          <a:xfrm>
            <a:off x="825500" y="5653088"/>
            <a:ext cx="787400" cy="787400"/>
          </a:xfrm>
          <a:prstGeom prst="ellipse">
            <a:avLst/>
          </a:prstGeom>
          <a:solidFill>
            <a:srgbClr val="D6001C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73DE266-6519-B749-8644-942658B2ADC2}"/>
              </a:ext>
            </a:extLst>
          </p:cNvPr>
          <p:cNvSpPr/>
          <p:nvPr/>
        </p:nvSpPr>
        <p:spPr>
          <a:xfrm>
            <a:off x="5377834" y="5653088"/>
            <a:ext cx="787400" cy="787400"/>
          </a:xfrm>
          <a:prstGeom prst="ellipse">
            <a:avLst/>
          </a:prstGeom>
          <a:solidFill>
            <a:srgbClr val="D6001C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E35DDE1-ACE4-CD4A-A350-5E629B03D1DA}"/>
              </a:ext>
            </a:extLst>
          </p:cNvPr>
          <p:cNvCxnSpPr>
            <a:stCxn id="9" idx="5"/>
          </p:cNvCxnSpPr>
          <p:nvPr/>
        </p:nvCxnSpPr>
        <p:spPr>
          <a:xfrm>
            <a:off x="1497588" y="2296229"/>
            <a:ext cx="610612" cy="497771"/>
          </a:xfrm>
          <a:prstGeom prst="line">
            <a:avLst/>
          </a:prstGeom>
          <a:ln w="38100">
            <a:solidFill>
              <a:srgbClr val="D6001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AA96EE9-3449-8144-842F-ED81FFA933F7}"/>
              </a:ext>
            </a:extLst>
          </p:cNvPr>
          <p:cNvCxnSpPr>
            <a:cxnSpLocks/>
          </p:cNvCxnSpPr>
          <p:nvPr/>
        </p:nvCxnSpPr>
        <p:spPr>
          <a:xfrm>
            <a:off x="1624588" y="4048829"/>
            <a:ext cx="483612" cy="0"/>
          </a:xfrm>
          <a:prstGeom prst="line">
            <a:avLst/>
          </a:prstGeom>
          <a:ln w="38100">
            <a:solidFill>
              <a:srgbClr val="D6001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00BD640-50B1-8147-AFA1-084E69032FEB}"/>
              </a:ext>
            </a:extLst>
          </p:cNvPr>
          <p:cNvCxnSpPr>
            <a:cxnSpLocks/>
          </p:cNvCxnSpPr>
          <p:nvPr/>
        </p:nvCxnSpPr>
        <p:spPr>
          <a:xfrm flipV="1">
            <a:off x="1586488" y="5537200"/>
            <a:ext cx="521712" cy="340429"/>
          </a:xfrm>
          <a:prstGeom prst="line">
            <a:avLst/>
          </a:prstGeom>
          <a:ln w="38100">
            <a:solidFill>
              <a:srgbClr val="D6001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0A5B9DF-0474-6C47-AA3B-18134727B814}"/>
              </a:ext>
            </a:extLst>
          </p:cNvPr>
          <p:cNvCxnSpPr>
            <a:cxnSpLocks/>
          </p:cNvCxnSpPr>
          <p:nvPr/>
        </p:nvCxnSpPr>
        <p:spPr>
          <a:xfrm flipV="1">
            <a:off x="4882534" y="2274925"/>
            <a:ext cx="610612" cy="497771"/>
          </a:xfrm>
          <a:prstGeom prst="line">
            <a:avLst/>
          </a:prstGeom>
          <a:ln w="38100">
            <a:solidFill>
              <a:srgbClr val="D6001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42CB5BE-B7F5-864D-9E1A-565EBBFB2557}"/>
              </a:ext>
            </a:extLst>
          </p:cNvPr>
          <p:cNvCxnSpPr>
            <a:cxnSpLocks/>
          </p:cNvCxnSpPr>
          <p:nvPr/>
        </p:nvCxnSpPr>
        <p:spPr>
          <a:xfrm flipV="1">
            <a:off x="4882534" y="4055243"/>
            <a:ext cx="483612" cy="0"/>
          </a:xfrm>
          <a:prstGeom prst="line">
            <a:avLst/>
          </a:prstGeom>
          <a:ln w="38100">
            <a:solidFill>
              <a:srgbClr val="D6001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0A627D1-C344-504A-B9B2-49132E43C23D}"/>
              </a:ext>
            </a:extLst>
          </p:cNvPr>
          <p:cNvCxnSpPr>
            <a:cxnSpLocks/>
          </p:cNvCxnSpPr>
          <p:nvPr/>
        </p:nvCxnSpPr>
        <p:spPr>
          <a:xfrm>
            <a:off x="4868712" y="5546237"/>
            <a:ext cx="521712" cy="340429"/>
          </a:xfrm>
          <a:prstGeom prst="line">
            <a:avLst/>
          </a:prstGeom>
          <a:ln w="38100">
            <a:solidFill>
              <a:srgbClr val="D6001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A3F94AE-624E-8947-B61F-060C6731C597}"/>
              </a:ext>
            </a:extLst>
          </p:cNvPr>
          <p:cNvCxnSpPr>
            <a:cxnSpLocks/>
          </p:cNvCxnSpPr>
          <p:nvPr/>
        </p:nvCxnSpPr>
        <p:spPr>
          <a:xfrm flipV="1">
            <a:off x="3501607" y="2412947"/>
            <a:ext cx="0" cy="229259"/>
          </a:xfrm>
          <a:prstGeom prst="line">
            <a:avLst/>
          </a:prstGeom>
          <a:ln w="38100">
            <a:solidFill>
              <a:srgbClr val="D6001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ubtitle 2">
            <a:extLst>
              <a:ext uri="{FF2B5EF4-FFF2-40B4-BE49-F238E27FC236}">
                <a16:creationId xmlns:a16="http://schemas.microsoft.com/office/drawing/2014/main" id="{1162E7C5-3C17-5943-9177-705AB5280EEF}"/>
              </a:ext>
            </a:extLst>
          </p:cNvPr>
          <p:cNvSpPr txBox="1">
            <a:spLocks/>
          </p:cNvSpPr>
          <p:nvPr/>
        </p:nvSpPr>
        <p:spPr>
          <a:xfrm>
            <a:off x="756718" y="2552693"/>
            <a:ext cx="924964" cy="3334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77"/>
              </a:rPr>
              <a:t>USE MASK AND GLOVES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7834BC93-2E76-C54B-BD3D-3A566A84D284}"/>
              </a:ext>
            </a:extLst>
          </p:cNvPr>
          <p:cNvSpPr txBox="1">
            <a:spLocks/>
          </p:cNvSpPr>
          <p:nvPr/>
        </p:nvSpPr>
        <p:spPr>
          <a:xfrm>
            <a:off x="2990850" y="1249230"/>
            <a:ext cx="1046682" cy="3334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77"/>
              </a:rPr>
              <a:t>WASH HANDS &amp; USE SANITIZER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3499E9B4-EA87-DF41-82EF-E80E48DF70A5}"/>
              </a:ext>
            </a:extLst>
          </p:cNvPr>
          <p:cNvSpPr txBox="1">
            <a:spLocks/>
          </p:cNvSpPr>
          <p:nvPr/>
        </p:nvSpPr>
        <p:spPr>
          <a:xfrm>
            <a:off x="5227118" y="2552693"/>
            <a:ext cx="1046682" cy="3334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77"/>
              </a:rPr>
              <a:t>AVOID PHYSICAL CONTACT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2B940127-6B86-6344-910F-0266619AF56C}"/>
              </a:ext>
            </a:extLst>
          </p:cNvPr>
          <p:cNvSpPr txBox="1">
            <a:spLocks/>
          </p:cNvSpPr>
          <p:nvPr/>
        </p:nvSpPr>
        <p:spPr>
          <a:xfrm>
            <a:off x="693218" y="4561508"/>
            <a:ext cx="1033982" cy="3334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77"/>
              </a:rPr>
              <a:t>KEEP A 1 METER DISTANCE</a:t>
            </a:r>
          </a:p>
        </p:txBody>
      </p:sp>
      <p:sp>
        <p:nvSpPr>
          <p:cNvPr id="34" name="Subtitle 2">
            <a:extLst>
              <a:ext uri="{FF2B5EF4-FFF2-40B4-BE49-F238E27FC236}">
                <a16:creationId xmlns:a16="http://schemas.microsoft.com/office/drawing/2014/main" id="{A4CB866A-1265-5441-98FC-3A63167EC8AA}"/>
              </a:ext>
            </a:extLst>
          </p:cNvPr>
          <p:cNvSpPr txBox="1">
            <a:spLocks/>
          </p:cNvSpPr>
          <p:nvPr/>
        </p:nvSpPr>
        <p:spPr>
          <a:xfrm>
            <a:off x="5201718" y="4561507"/>
            <a:ext cx="1148282" cy="4309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77"/>
              </a:rPr>
              <a:t>ONLY TAKE OFF MASK FOR LUNCH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99746339-9D26-C943-A4C5-5127BF3F5F75}"/>
              </a:ext>
            </a:extLst>
          </p:cNvPr>
          <p:cNvSpPr txBox="1">
            <a:spLocks/>
          </p:cNvSpPr>
          <p:nvPr/>
        </p:nvSpPr>
        <p:spPr>
          <a:xfrm>
            <a:off x="591618" y="6555408"/>
            <a:ext cx="1262582" cy="3334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77"/>
              </a:rPr>
              <a:t>USE HAND SANITIZER BEFORE EATING</a:t>
            </a:r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B9ABF73D-C24A-974F-974F-9EC095306A40}"/>
              </a:ext>
            </a:extLst>
          </p:cNvPr>
          <p:cNvSpPr txBox="1">
            <a:spLocks/>
          </p:cNvSpPr>
          <p:nvPr/>
        </p:nvSpPr>
        <p:spPr>
          <a:xfrm>
            <a:off x="5138218" y="6555407"/>
            <a:ext cx="1258076" cy="4309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77"/>
              </a:rPr>
              <a:t>STAY AT HOME IF YOU DON’T FEEL WELL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614EC7DE-FFE5-934B-9CDF-B90777392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764" y="1651039"/>
            <a:ext cx="734872" cy="757837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2C6F343-5CBD-1548-976C-69C84F856D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1674" y="1644148"/>
            <a:ext cx="747385" cy="74738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785C5630-7FFC-8545-A418-CE087733E7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5262" y="1646919"/>
            <a:ext cx="747464" cy="74746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B204849-D070-2242-AB9F-55AB41F5C3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666" y="3659636"/>
            <a:ext cx="767392" cy="755586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F835A25-BA0D-5542-B6F8-10BF942DDE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95262" y="3657182"/>
            <a:ext cx="752143" cy="7874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595545C-8256-1E4E-9D79-2A05D3B3E3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1764" y="5679060"/>
            <a:ext cx="735456" cy="73545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250343F8-31F4-384A-A2EA-3272B69DF74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96179" y="5670637"/>
            <a:ext cx="752302" cy="75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148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83</Words>
  <Application>Microsoft Macintosh PowerPoint</Application>
  <PresentationFormat>Letter Paper (8.5x11 in)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Lato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Lime</dc:creator>
  <cp:lastModifiedBy>Carlos Lime</cp:lastModifiedBy>
  <cp:revision>4</cp:revision>
  <dcterms:created xsi:type="dcterms:W3CDTF">2020-04-19T19:56:39Z</dcterms:created>
  <dcterms:modified xsi:type="dcterms:W3CDTF">2020-04-19T20:24:06Z</dcterms:modified>
</cp:coreProperties>
</file>

<file path=docProps/thumbnail.jpeg>
</file>